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A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>
        <p:scale>
          <a:sx n="125" d="100"/>
          <a:sy n="125" d="100"/>
        </p:scale>
        <p:origin x="1590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B2248-6B3C-48FD-A0C4-8C2A4D0E8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B1F2A2-A1D3-4B4D-BD28-DBA8A599A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90BE5B-2AF1-4B41-8D71-3C2E1AD91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F071-6D22-447B-8050-4FEF35236F83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EBA65A-1BBE-4A29-943E-B3A6F4675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7C19B-D578-4D43-9DC8-14EB81B4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F1BCC-9875-4D1B-8704-40074501F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73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0B95D-6738-4AF9-9EF0-31692DC78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05CC72-2577-4986-BF19-0B2975B6A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5A0E14-FC20-4696-9114-28E105F01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F071-6D22-447B-8050-4FEF35236F83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428192-794E-4620-9938-DCF501931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0122C-AEE1-4220-826E-2390BB53A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F1BCC-9875-4D1B-8704-40074501F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603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51B329-55F7-4850-898A-9F7AB54F4D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115DD2-FC64-4B41-BE94-7F76EC324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EDD90A-4C7D-408B-8A4B-7BC867C4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F071-6D22-447B-8050-4FEF35236F83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50743D-8B7E-410F-80EE-A9AF34F8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28EAF-A86B-444A-BD09-72E487AF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F1BCC-9875-4D1B-8704-40074501F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59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58AAF-4BA2-4FDB-86D2-BEFC90162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B22BD7-913E-4300-8526-EC272B61F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EEEC8B-F83A-46A5-BE11-C53DA582F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F071-6D22-447B-8050-4FEF35236F83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AA8F59-7826-48AC-8942-BDB78EA8E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12465E-4299-406B-985B-0EB16DF3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F1BCC-9875-4D1B-8704-40074501F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475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2A9CB-FCD7-4E9C-8126-32F3BC17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14D4DC-4192-49F3-A9C0-873BD6533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ED07C1-772F-46C1-9F8A-8F2D296DD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F071-6D22-447B-8050-4FEF35236F83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54516-5FA5-4EDB-8A5D-210C7B4F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9915B-47B3-4D86-B0A9-28CE6C4B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F1BCC-9875-4D1B-8704-40074501F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54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73713-E0CD-4418-BB77-FE673ABD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7412D-4463-4DDD-ABF9-48B97B988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F67E01-0E48-40B7-AC15-B319B5289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63600E-2A70-4AC4-8F6F-CE3BC0843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F071-6D22-447B-8050-4FEF35236F83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6A973A-2B4F-4612-84D8-B4500133F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8D9C27-A3B0-4057-A547-42DE26BF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F1BCC-9875-4D1B-8704-40074501F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611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6D5FC-9A69-4AC9-898B-1F7E32077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943CB7-2ECB-42CB-BFD9-67697D07B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22689A-A851-41C1-B286-931E8ECF8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104B0D-7007-49ED-94E9-100E7A1FF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FE0F78-6133-42FB-888E-56D46B8882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D01E4F-C3B2-47D5-9278-E7DD17697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F071-6D22-447B-8050-4FEF35236F83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EB3998-73F6-4139-BD9E-997E5274A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92F831-9C97-4333-A5E8-8CB7CF35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F1BCC-9875-4D1B-8704-40074501F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81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4B76E-A51D-4820-9736-E44AB8EE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291B83-0911-4D72-96E7-88A56A1E8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F071-6D22-447B-8050-4FEF35236F83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E7F3E7-9AC0-4286-8E7C-49C0F3D83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D3CA85-8B38-4700-9DBB-58413A3B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F1BCC-9875-4D1B-8704-40074501F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889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E32A0D-5985-436A-BA89-EDCF1C7D4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F071-6D22-447B-8050-4FEF35236F83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EEBCC3-7CF1-4787-BF9E-8DD312AB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FD79B7-0D66-41DF-9E37-33BBA07C3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F1BCC-9875-4D1B-8704-40074501F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910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FBA6D-5D7E-4AA6-B9AD-1AC94CFA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92FD2-2CB2-4AF8-A89C-D64559DC3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8A8811-62F2-4031-9031-A61F98E4B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2A6169-E9CD-47F4-8A78-A09A23B7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F071-6D22-447B-8050-4FEF35236F83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92CB55-A55A-4C7B-8548-5AA1991A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96C4A9-D57A-4FE2-A9AE-FD8222E6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F1BCC-9875-4D1B-8704-40074501F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15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EB60F-1634-48FB-9013-810DE02A6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EF0252-F354-4960-BDFC-78AEFD02A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56A890-6ED3-4A77-BDB9-0FE3E1D65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DB6C28-19D2-4173-9C5A-C497B8225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2F071-6D22-447B-8050-4FEF35236F83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0254B5-5A90-4254-B170-68632E02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ACCA77-7CBD-4A28-925F-C020AE9BE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F1BCC-9875-4D1B-8704-40074501F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836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B53A40-B49B-444A-90E2-282EC1496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859658-BF1E-438F-9400-AE97EB07B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CF373-5F70-47DD-8816-2713F6B09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2F071-6D22-447B-8050-4FEF35236F83}" type="datetimeFigureOut">
              <a:rPr lang="ko-KR" altLang="en-US" smtClean="0"/>
              <a:t>2026-01-01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821ADD-2976-46ED-862A-114EEA36D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24CFED-CFFD-4F35-895C-41532022D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F1BCC-9875-4D1B-8704-40074501F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902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D6312AE-3095-4E27-B57C-7B4A0743CF4C}"/>
              </a:ext>
            </a:extLst>
          </p:cNvPr>
          <p:cNvGrpSpPr/>
          <p:nvPr/>
        </p:nvGrpSpPr>
        <p:grpSpPr>
          <a:xfrm>
            <a:off x="-384000" y="189000"/>
            <a:ext cx="12960000" cy="6480000"/>
            <a:chOff x="-384000" y="189000"/>
            <a:chExt cx="12960000" cy="6480000"/>
          </a:xfrm>
        </p:grpSpPr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ACE84EDA-DC48-4DC4-A77D-B4480A66A509}"/>
                </a:ext>
              </a:extLst>
            </p:cNvPr>
            <p:cNvSpPr/>
            <p:nvPr/>
          </p:nvSpPr>
          <p:spPr>
            <a:xfrm>
              <a:off x="-384000" y="189000"/>
              <a:ext cx="12960000" cy="6480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71" name="그룹 1070">
              <a:extLst>
                <a:ext uri="{FF2B5EF4-FFF2-40B4-BE49-F238E27FC236}">
                  <a16:creationId xmlns:a16="http://schemas.microsoft.com/office/drawing/2014/main" id="{53FDA2F0-8602-42FB-945C-54B3E72D3E43}"/>
                </a:ext>
              </a:extLst>
            </p:cNvPr>
            <p:cNvGrpSpPr/>
            <p:nvPr/>
          </p:nvGrpSpPr>
          <p:grpSpPr>
            <a:xfrm>
              <a:off x="-155348" y="559775"/>
              <a:ext cx="12502696" cy="5660908"/>
              <a:chOff x="-484973" y="388048"/>
              <a:chExt cx="12502696" cy="5660908"/>
            </a:xfrm>
          </p:grpSpPr>
          <p:grpSp>
            <p:nvGrpSpPr>
              <p:cNvPr id="1070" name="그룹 1069">
                <a:extLst>
                  <a:ext uri="{FF2B5EF4-FFF2-40B4-BE49-F238E27FC236}">
                    <a16:creationId xmlns:a16="http://schemas.microsoft.com/office/drawing/2014/main" id="{F634E3DF-5F5D-4163-97B0-68EEDD32D62D}"/>
                  </a:ext>
                </a:extLst>
              </p:cNvPr>
              <p:cNvGrpSpPr/>
              <p:nvPr/>
            </p:nvGrpSpPr>
            <p:grpSpPr>
              <a:xfrm>
                <a:off x="-484972" y="388048"/>
                <a:ext cx="12502695" cy="5660908"/>
                <a:chOff x="-484972" y="388048"/>
                <a:chExt cx="12502695" cy="5660908"/>
              </a:xfrm>
            </p:grpSpPr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3AE4859F-4BAD-41C7-9AED-F7D1C702BE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79545" y="388048"/>
                  <a:ext cx="1551530" cy="15515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4" name="연결선: 꺾임 13">
                  <a:extLst>
                    <a:ext uri="{FF2B5EF4-FFF2-40B4-BE49-F238E27FC236}">
                      <a16:creationId xmlns:a16="http://schemas.microsoft.com/office/drawing/2014/main" id="{DC38AF27-7100-4A22-8722-07ABFC8F15BB}"/>
                    </a:ext>
                  </a:extLst>
                </p:cNvPr>
                <p:cNvCxnSpPr>
                  <a:cxnSpLocks/>
                  <a:stCxn id="1028" idx="1"/>
                  <a:endCxn id="12" idx="0"/>
                </p:cNvCxnSpPr>
                <p:nvPr/>
              </p:nvCxnSpPr>
              <p:spPr>
                <a:xfrm rot="10800000" flipV="1">
                  <a:off x="3938655" y="1163813"/>
                  <a:ext cx="2740890" cy="1444720"/>
                </a:xfrm>
                <a:prstGeom prst="bentConnector2">
                  <a:avLst/>
                </a:prstGeom>
                <a:ln w="76200">
                  <a:solidFill>
                    <a:srgbClr val="54A1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연결선: 꺾임 24">
                  <a:extLst>
                    <a:ext uri="{FF2B5EF4-FFF2-40B4-BE49-F238E27FC236}">
                      <a16:creationId xmlns:a16="http://schemas.microsoft.com/office/drawing/2014/main" id="{5355F6B8-DBDF-4170-ACFB-865B392A4769}"/>
                    </a:ext>
                  </a:extLst>
                </p:cNvPr>
                <p:cNvCxnSpPr>
                  <a:cxnSpLocks/>
                  <a:stCxn id="8" idx="0"/>
                  <a:endCxn id="1028" idx="3"/>
                </p:cNvCxnSpPr>
                <p:nvPr/>
              </p:nvCxnSpPr>
              <p:spPr>
                <a:xfrm rot="16200000" flipV="1">
                  <a:off x="8908257" y="486632"/>
                  <a:ext cx="1444719" cy="2799081"/>
                </a:xfrm>
                <a:prstGeom prst="bentConnector2">
                  <a:avLst/>
                </a:prstGeom>
                <a:ln w="76200">
                  <a:solidFill>
                    <a:srgbClr val="54A1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3" name="연결선: 꺾임 1042">
                  <a:extLst>
                    <a:ext uri="{FF2B5EF4-FFF2-40B4-BE49-F238E27FC236}">
                      <a16:creationId xmlns:a16="http://schemas.microsoft.com/office/drawing/2014/main" id="{CE7C8183-E694-4A45-855A-ACC8E0474313}"/>
                    </a:ext>
                  </a:extLst>
                </p:cNvPr>
                <p:cNvCxnSpPr>
                  <a:cxnSpLocks/>
                  <a:stCxn id="1048" idx="2"/>
                  <a:endCxn id="60" idx="2"/>
                </p:cNvCxnSpPr>
                <p:nvPr/>
              </p:nvCxnSpPr>
              <p:spPr>
                <a:xfrm rot="5400000">
                  <a:off x="7484406" y="1493724"/>
                  <a:ext cx="12700" cy="7091503"/>
                </a:xfrm>
                <a:prstGeom prst="bentConnector3">
                  <a:avLst>
                    <a:gd name="adj1" fmla="val 3978953"/>
                  </a:avLst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7" name="직선 연결선 1046">
                  <a:extLst>
                    <a:ext uri="{FF2B5EF4-FFF2-40B4-BE49-F238E27FC236}">
                      <a16:creationId xmlns:a16="http://schemas.microsoft.com/office/drawing/2014/main" id="{C611C0B5-196B-414B-A51F-5E7C7319E1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5026" y="3508532"/>
                  <a:ext cx="3070874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E5CD49CE-3874-4200-8328-52C721406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42588" y="2608532"/>
                  <a:ext cx="1975135" cy="1800000"/>
                </a:xfrm>
                <a:prstGeom prst="rect">
                  <a:avLst/>
                </a:prstGeom>
              </p:spPr>
            </p:pic>
            <p:sp>
              <p:nvSpPr>
                <p:cNvPr id="1048" name="TextBox 1047">
                  <a:extLst>
                    <a:ext uri="{FF2B5EF4-FFF2-40B4-BE49-F238E27FC236}">
                      <a16:creationId xmlns:a16="http://schemas.microsoft.com/office/drawing/2014/main" id="{C273E8F1-1216-4B53-A606-B50538A96303}"/>
                    </a:ext>
                  </a:extLst>
                </p:cNvPr>
                <p:cNvSpPr txBox="1"/>
                <p:nvPr/>
              </p:nvSpPr>
              <p:spPr>
                <a:xfrm>
                  <a:off x="10345514" y="4408533"/>
                  <a:ext cx="1369285" cy="6309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b="1" dirty="0"/>
                    <a:t>G-</a:t>
                  </a:r>
                  <a:r>
                    <a:rPr lang="en-US" altLang="ko-KR" sz="2000" b="1" dirty="0" err="1"/>
                    <a:t>Wagen</a:t>
                  </a:r>
                  <a:endParaRPr lang="en-US" altLang="ko-KR" sz="2000" b="1" dirty="0"/>
                </a:p>
                <a:p>
                  <a:pPr algn="ctr"/>
                  <a:r>
                    <a:rPr lang="en-US" altLang="ko-KR" sz="1500" b="1" dirty="0"/>
                    <a:t>(192.168.0.3)</a:t>
                  </a:r>
                  <a:endParaRPr lang="ko-KR" altLang="en-US" sz="1500" b="1" dirty="0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6404F2E-036C-4D7F-9056-756787B6E0E9}"/>
                    </a:ext>
                  </a:extLst>
                </p:cNvPr>
                <p:cNvSpPr txBox="1"/>
                <p:nvPr/>
              </p:nvSpPr>
              <p:spPr>
                <a:xfrm>
                  <a:off x="3237821" y="4408533"/>
                  <a:ext cx="1401666" cy="6309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b="1" dirty="0"/>
                    <a:t>Controller</a:t>
                  </a:r>
                </a:p>
                <a:p>
                  <a:pPr algn="ctr"/>
                  <a:r>
                    <a:rPr lang="en-US" altLang="ko-KR" sz="1500" b="1" dirty="0"/>
                    <a:t>(192.168.0.2)</a:t>
                  </a:r>
                  <a:endParaRPr lang="ko-KR" altLang="en-US" sz="1500" b="1" dirty="0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ECD6AA0-CC76-4A8C-AD27-101F2A068FA2}"/>
                    </a:ext>
                  </a:extLst>
                </p:cNvPr>
                <p:cNvSpPr txBox="1"/>
                <p:nvPr/>
              </p:nvSpPr>
              <p:spPr>
                <a:xfrm>
                  <a:off x="6597798" y="1943165"/>
                  <a:ext cx="1715020" cy="6309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b="1" dirty="0"/>
                    <a:t>Access Point</a:t>
                  </a:r>
                </a:p>
                <a:p>
                  <a:pPr algn="ctr"/>
                  <a:r>
                    <a:rPr lang="en-US" altLang="ko-KR" sz="1500" b="1" dirty="0"/>
                    <a:t>(192.168.0.1)</a:t>
                  </a:r>
                  <a:endParaRPr lang="ko-KR" altLang="en-US" sz="1500" b="1" dirty="0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5D13B081-6E63-4E76-B82B-46AAEFD22CF5}"/>
                    </a:ext>
                  </a:extLst>
                </p:cNvPr>
                <p:cNvSpPr txBox="1"/>
                <p:nvPr/>
              </p:nvSpPr>
              <p:spPr>
                <a:xfrm>
                  <a:off x="24323" y="4408533"/>
                  <a:ext cx="186140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b="1" dirty="0"/>
                    <a:t>Racing Wheel</a:t>
                  </a:r>
                  <a:endParaRPr lang="ko-KR" altLang="en-US" sz="2000" b="1" dirty="0"/>
                </a:p>
              </p:txBody>
            </p: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0DECAD4C-36F3-42D0-96C6-EC4E7079E547}"/>
                    </a:ext>
                  </a:extLst>
                </p:cNvPr>
                <p:cNvGrpSpPr/>
                <p:nvPr/>
              </p:nvGrpSpPr>
              <p:grpSpPr>
                <a:xfrm>
                  <a:off x="-484972" y="2608532"/>
                  <a:ext cx="2880000" cy="1800000"/>
                  <a:chOff x="-1723328" y="2745228"/>
                  <a:chExt cx="3180320" cy="1908192"/>
                </a:xfrm>
              </p:grpSpPr>
              <p:grpSp>
                <p:nvGrpSpPr>
                  <p:cNvPr id="1055" name="그룹 1054">
                    <a:extLst>
                      <a:ext uri="{FF2B5EF4-FFF2-40B4-BE49-F238E27FC236}">
                        <a16:creationId xmlns:a16="http://schemas.microsoft.com/office/drawing/2014/main" id="{D4E8C457-79B0-473A-A4FA-01668BB0EB4C}"/>
                      </a:ext>
                    </a:extLst>
                  </p:cNvPr>
                  <p:cNvGrpSpPr/>
                  <p:nvPr/>
                </p:nvGrpSpPr>
                <p:grpSpPr>
                  <a:xfrm>
                    <a:off x="-1723328" y="2745228"/>
                    <a:ext cx="3180320" cy="1908192"/>
                    <a:chOff x="-3195793" y="2312495"/>
                    <a:chExt cx="3180320" cy="1908192"/>
                  </a:xfrm>
                </p:grpSpPr>
                <p:sp>
                  <p:nvSpPr>
                    <p:cNvPr id="1050" name="순서도: 지연 1049">
                      <a:extLst>
                        <a:ext uri="{FF2B5EF4-FFF2-40B4-BE49-F238E27FC236}">
                          <a16:creationId xmlns:a16="http://schemas.microsoft.com/office/drawing/2014/main" id="{146F33E6-621D-4C50-A2FF-89DB0061F9A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2135686" y="2100474"/>
                      <a:ext cx="1060106" cy="3180319"/>
                    </a:xfrm>
                    <a:prstGeom prst="flowChartDelay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1032" name="Picture 8">
                      <a:extLst>
                        <a:ext uri="{FF2B5EF4-FFF2-40B4-BE49-F238E27FC236}">
                          <a16:creationId xmlns:a16="http://schemas.microsoft.com/office/drawing/2014/main" id="{A10E1F26-1D46-4B6F-96B2-F9F07C0328B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-863558" y="3160580"/>
                      <a:ext cx="848085" cy="84808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30" name="Picture 6">
                      <a:extLst>
                        <a:ext uri="{FF2B5EF4-FFF2-40B4-BE49-F238E27FC236}">
                          <a16:creationId xmlns:a16="http://schemas.microsoft.com/office/drawing/2014/main" id="{677A14EF-2E09-4BB3-8D76-1F345EEF754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-2453718" y="2312495"/>
                      <a:ext cx="1696170" cy="169617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9" name="Picture 16">
                    <a:extLst>
                      <a:ext uri="{FF2B5EF4-FFF2-40B4-BE49-F238E27FC236}">
                        <a16:creationId xmlns:a16="http://schemas.microsoft.com/office/drawing/2014/main" id="{66EB1E8D-C990-4778-BD18-A5ED7771FF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702" r="10350" b="17262"/>
                  <a:stretch/>
                </p:blipFill>
                <p:spPr bwMode="auto">
                  <a:xfrm>
                    <a:off x="-336494" y="3389988"/>
                    <a:ext cx="406652" cy="4066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E899928-A22E-4389-BD19-B3D642FA8C9B}"/>
                    </a:ext>
                  </a:extLst>
                </p:cNvPr>
                <p:cNvSpPr txBox="1"/>
                <p:nvPr/>
              </p:nvSpPr>
              <p:spPr>
                <a:xfrm>
                  <a:off x="6333461" y="5571902"/>
                  <a:ext cx="2243692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500" b="1" dirty="0">
                      <a:solidFill>
                        <a:srgbClr val="FF0000"/>
                      </a:solidFill>
                    </a:rPr>
                    <a:t>Video Stream</a:t>
                  </a:r>
                  <a:endParaRPr lang="ko-KR" altLang="en-US" sz="2500" b="1" dirty="0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1068" name="그룹 1067">
                  <a:extLst>
                    <a:ext uri="{FF2B5EF4-FFF2-40B4-BE49-F238E27FC236}">
                      <a16:creationId xmlns:a16="http://schemas.microsoft.com/office/drawing/2014/main" id="{84B87F8A-CDC9-4264-939B-6E58334C9797}"/>
                    </a:ext>
                  </a:extLst>
                </p:cNvPr>
                <p:cNvGrpSpPr/>
                <p:nvPr/>
              </p:nvGrpSpPr>
              <p:grpSpPr>
                <a:xfrm>
                  <a:off x="4795333" y="2929367"/>
                  <a:ext cx="5040000" cy="1286834"/>
                  <a:chOff x="4795333" y="2821448"/>
                  <a:chExt cx="5040000" cy="1286834"/>
                </a:xfrm>
              </p:grpSpPr>
              <p:cxnSp>
                <p:nvCxnSpPr>
                  <p:cNvPr id="1033" name="직선 화살표 연결선 1032">
                    <a:extLst>
                      <a:ext uri="{FF2B5EF4-FFF2-40B4-BE49-F238E27FC236}">
                        <a16:creationId xmlns:a16="http://schemas.microsoft.com/office/drawing/2014/main" id="{28DCA6C3-BD2A-4DCF-A311-93FD72B9A7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795333" y="3630487"/>
                    <a:ext cx="5040000" cy="0"/>
                  </a:xfrm>
                  <a:prstGeom prst="straightConnector1">
                    <a:avLst/>
                  </a:prstGeom>
                  <a:ln w="5715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화살표 연결선 45">
                    <a:extLst>
                      <a:ext uri="{FF2B5EF4-FFF2-40B4-BE49-F238E27FC236}">
                        <a16:creationId xmlns:a16="http://schemas.microsoft.com/office/drawing/2014/main" id="{BB25D9DD-B8AD-4A29-8959-B64D6732A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95333" y="3306697"/>
                    <a:ext cx="5040000" cy="24281"/>
                  </a:xfrm>
                  <a:prstGeom prst="straightConnector1">
                    <a:avLst/>
                  </a:prstGeom>
                  <a:ln w="5715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80D092A2-7EAC-44FD-A727-AF23E1966019}"/>
                      </a:ext>
                    </a:extLst>
                  </p:cNvPr>
                  <p:cNvSpPr txBox="1"/>
                  <p:nvPr/>
                </p:nvSpPr>
                <p:spPr>
                  <a:xfrm>
                    <a:off x="5881768" y="2821448"/>
                    <a:ext cx="3147080" cy="4770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2500" b="1" dirty="0">
                        <a:solidFill>
                          <a:srgbClr val="00B050"/>
                        </a:solidFill>
                      </a:rPr>
                      <a:t>Control Commands</a:t>
                    </a:r>
                    <a:endParaRPr lang="en-US" altLang="ko-KR" sz="2500" dirty="0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C3EFE100-632B-4DB7-A752-F8B55A66D8A6}"/>
                      </a:ext>
                    </a:extLst>
                  </p:cNvPr>
                  <p:cNvSpPr txBox="1"/>
                  <p:nvPr/>
                </p:nvSpPr>
                <p:spPr>
                  <a:xfrm>
                    <a:off x="6246386" y="3631228"/>
                    <a:ext cx="2417841" cy="4770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2500" b="1" dirty="0">
                        <a:solidFill>
                          <a:srgbClr val="00B050"/>
                        </a:solidFill>
                      </a:rPr>
                      <a:t>Status Reports</a:t>
                    </a:r>
                    <a:endParaRPr lang="en-US" altLang="ko-KR" sz="2500" dirty="0">
                      <a:solidFill>
                        <a:srgbClr val="00B050"/>
                      </a:solidFill>
                    </a:endParaRPr>
                  </a:p>
                </p:txBody>
              </p:sp>
            </p:grp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6A94D233-9DDC-4660-9151-CA05C75AED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520" t="3745" r="16544" b="3494"/>
                <a:stretch/>
              </p:blipFill>
              <p:spPr>
                <a:xfrm>
                  <a:off x="3289231" y="2608533"/>
                  <a:ext cx="1298847" cy="1800000"/>
                </a:xfrm>
                <a:prstGeom prst="rect">
                  <a:avLst/>
                </a:prstGeom>
              </p:spPr>
            </p:pic>
          </p:grpSp>
          <p:grpSp>
            <p:nvGrpSpPr>
              <p:cNvPr id="1069" name="그룹 1068">
                <a:extLst>
                  <a:ext uri="{FF2B5EF4-FFF2-40B4-BE49-F238E27FC236}">
                    <a16:creationId xmlns:a16="http://schemas.microsoft.com/office/drawing/2014/main" id="{4E9A6DF1-3960-4BF1-AD30-4843412F06A5}"/>
                  </a:ext>
                </a:extLst>
              </p:cNvPr>
              <p:cNvGrpSpPr/>
              <p:nvPr/>
            </p:nvGrpSpPr>
            <p:grpSpPr>
              <a:xfrm>
                <a:off x="-484973" y="388048"/>
                <a:ext cx="1835067" cy="1700787"/>
                <a:chOff x="693508" y="529709"/>
                <a:chExt cx="1835067" cy="1700787"/>
              </a:xfrm>
            </p:grpSpPr>
            <p:cxnSp>
              <p:nvCxnSpPr>
                <p:cNvPr id="1066" name="직선 연결선 1065">
                  <a:extLst>
                    <a:ext uri="{FF2B5EF4-FFF2-40B4-BE49-F238E27FC236}">
                      <a16:creationId xmlns:a16="http://schemas.microsoft.com/office/drawing/2014/main" id="{86B3BDD2-4066-4D96-9D86-11C5BE394B83}"/>
                    </a:ext>
                  </a:extLst>
                </p:cNvPr>
                <p:cNvCxnSpPr/>
                <p:nvPr/>
              </p:nvCxnSpPr>
              <p:spPr>
                <a:xfrm>
                  <a:off x="693508" y="790575"/>
                  <a:ext cx="720000" cy="0"/>
                </a:xfrm>
                <a:prstGeom prst="line">
                  <a:avLst/>
                </a:prstGeom>
                <a:ln w="76200">
                  <a:solidFill>
                    <a:srgbClr val="54A1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9FA44CC3-C42D-42E0-84AD-67871E2B1B6F}"/>
                    </a:ext>
                  </a:extLst>
                </p:cNvPr>
                <p:cNvCxnSpPr/>
                <p:nvPr/>
              </p:nvCxnSpPr>
              <p:spPr>
                <a:xfrm>
                  <a:off x="693508" y="1203325"/>
                  <a:ext cx="720000" cy="0"/>
                </a:xfrm>
                <a:prstGeom prst="line">
                  <a:avLst/>
                </a:prstGeom>
                <a:ln w="76200">
                  <a:solidFill>
                    <a:srgbClr val="54A1FF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직선 연결선 111">
                  <a:extLst>
                    <a:ext uri="{FF2B5EF4-FFF2-40B4-BE49-F238E27FC236}">
                      <a16:creationId xmlns:a16="http://schemas.microsoft.com/office/drawing/2014/main" id="{C3080784-3136-4E52-A2E1-1236A99094BA}"/>
                    </a:ext>
                  </a:extLst>
                </p:cNvPr>
                <p:cNvCxnSpPr/>
                <p:nvPr/>
              </p:nvCxnSpPr>
              <p:spPr>
                <a:xfrm>
                  <a:off x="693508" y="2028825"/>
                  <a:ext cx="720000" cy="0"/>
                </a:xfrm>
                <a:prstGeom prst="line">
                  <a:avLst/>
                </a:prstGeom>
                <a:ln w="76200">
                  <a:solidFill>
                    <a:srgbClr val="00B05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연결선 112">
                  <a:extLst>
                    <a:ext uri="{FF2B5EF4-FFF2-40B4-BE49-F238E27FC236}">
                      <a16:creationId xmlns:a16="http://schemas.microsoft.com/office/drawing/2014/main" id="{CD043F43-BFB0-4CA8-A2EE-7E10CD3B9057}"/>
                    </a:ext>
                  </a:extLst>
                </p:cNvPr>
                <p:cNvCxnSpPr/>
                <p:nvPr/>
              </p:nvCxnSpPr>
              <p:spPr>
                <a:xfrm>
                  <a:off x="693508" y="1616075"/>
                  <a:ext cx="720000" cy="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7" name="TextBox 1066">
                  <a:extLst>
                    <a:ext uri="{FF2B5EF4-FFF2-40B4-BE49-F238E27FC236}">
                      <a16:creationId xmlns:a16="http://schemas.microsoft.com/office/drawing/2014/main" id="{4AB65CD6-2561-4A4B-A7B4-6652D19A12CC}"/>
                    </a:ext>
                  </a:extLst>
                </p:cNvPr>
                <p:cNvSpPr txBox="1"/>
                <p:nvPr/>
              </p:nvSpPr>
              <p:spPr>
                <a:xfrm>
                  <a:off x="1424940" y="529709"/>
                  <a:ext cx="1103635" cy="17007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/>
                    <a:t>Wired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/>
                    <a:t>Wireless</a:t>
                  </a:r>
                  <a:endParaRPr lang="ko-KR" altLang="en-US" b="1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/>
                    <a:t>UDP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/>
                    <a:t>TCP</a:t>
                  </a:r>
                  <a:endParaRPr lang="ko-KR" altLang="en-US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97015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25</Words>
  <Application>Microsoft Office PowerPoint</Application>
  <PresentationFormat>와이드스크린</PresentationFormat>
  <Paragraphs>14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영찬 이</dc:creator>
  <cp:lastModifiedBy>영찬 이</cp:lastModifiedBy>
  <cp:revision>19</cp:revision>
  <dcterms:created xsi:type="dcterms:W3CDTF">2025-12-14T07:25:26Z</dcterms:created>
  <dcterms:modified xsi:type="dcterms:W3CDTF">2026-01-01T06:07:36Z</dcterms:modified>
</cp:coreProperties>
</file>